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1" r:id="rId9"/>
    <p:sldId id="513" r:id="rId10"/>
    <p:sldId id="505" r:id="rId11"/>
    <p:sldId id="264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4078AC-7A1C-47E9-8ECD-37F210CED671}" v="405" dt="2023-03-06T02:20:55.275"/>
    <p1510:client id="{71AB1621-AE39-4E1E-9446-FD2D32921D5F}" v="2698" dt="2023-03-05T23:52:26.282"/>
    <p1510:client id="{72CB7152-1FD7-6EA9-067C-6AAD7D7605BB}" v="426" dt="2023-03-05T02:08:11.262"/>
    <p1510:client id="{B76BBDCE-4CAF-AF15-A691-965F90B7ABF1}" v="47" dt="2023-03-06T03:03:25.3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yan David Acosta Lozano" userId="S::bdacosta39@soy.sena.edu.co::eafdbf05-7f07-4699-bb17-83fbd5d99ca7" providerId="AD" clId="Web-{B76BBDCE-4CAF-AF15-A691-965F90B7ABF1}"/>
    <pc:docChg chg="modSld">
      <pc:chgData name="Brayan David Acosta Lozano" userId="S::bdacosta39@soy.sena.edu.co::eafdbf05-7f07-4699-bb17-83fbd5d99ca7" providerId="AD" clId="Web-{B76BBDCE-4CAF-AF15-A691-965F90B7ABF1}" dt="2023-03-06T03:03:25.380" v="27" actId="20577"/>
      <pc:docMkLst>
        <pc:docMk/>
      </pc:docMkLst>
      <pc:sldChg chg="modSp">
        <pc:chgData name="Brayan David Acosta Lozano" userId="S::bdacosta39@soy.sena.edu.co::eafdbf05-7f07-4699-bb17-83fbd5d99ca7" providerId="AD" clId="Web-{B76BBDCE-4CAF-AF15-A691-965F90B7ABF1}" dt="2023-03-06T03:03:25.380" v="27" actId="20577"/>
        <pc:sldMkLst>
          <pc:docMk/>
          <pc:sldMk cId="2783826644" sldId="513"/>
        </pc:sldMkLst>
        <pc:spChg chg="mod">
          <ac:chgData name="Brayan David Acosta Lozano" userId="S::bdacosta39@soy.sena.edu.co::eafdbf05-7f07-4699-bb17-83fbd5d99ca7" providerId="AD" clId="Web-{B76BBDCE-4CAF-AF15-A691-965F90B7ABF1}" dt="2023-03-06T03:03:25.380" v="27" actId="20577"/>
          <ac:spMkLst>
            <pc:docMk/>
            <pc:sldMk cId="2783826644" sldId="513"/>
            <ac:spMk id="6" creationId="{0CA39C3C-B25E-C804-C832-61458138A925}"/>
          </ac:spMkLst>
        </pc:spChg>
      </pc:sldChg>
    </pc:docChg>
  </pc:docChgLst>
  <pc:docChgLst>
    <pc:chgData name="Brayan David Acosta Lozano" userId="S::bdacosta39@soy.sena.edu.co::eafdbf05-7f07-4699-bb17-83fbd5d99ca7" providerId="AD" clId="Web-{0C4078AC-7A1C-47E9-8ECD-37F210CED671}"/>
    <pc:docChg chg="modSld">
      <pc:chgData name="Brayan David Acosta Lozano" userId="S::bdacosta39@soy.sena.edu.co::eafdbf05-7f07-4699-bb17-83fbd5d99ca7" providerId="AD" clId="Web-{0C4078AC-7A1C-47E9-8ECD-37F210CED671}" dt="2023-03-06T02:20:55.275" v="208" actId="20577"/>
      <pc:docMkLst>
        <pc:docMk/>
      </pc:docMkLst>
      <pc:sldChg chg="delSp">
        <pc:chgData name="Brayan David Acosta Lozano" userId="S::bdacosta39@soy.sena.edu.co::eafdbf05-7f07-4699-bb17-83fbd5d99ca7" providerId="AD" clId="Web-{0C4078AC-7A1C-47E9-8ECD-37F210CED671}" dt="2023-03-06T02:13:59.642" v="13"/>
        <pc:sldMkLst>
          <pc:docMk/>
          <pc:sldMk cId="685387458" sldId="499"/>
        </pc:sldMkLst>
        <pc:spChg chg="del">
          <ac:chgData name="Brayan David Acosta Lozano" userId="S::bdacosta39@soy.sena.edu.co::eafdbf05-7f07-4699-bb17-83fbd5d99ca7" providerId="AD" clId="Web-{0C4078AC-7A1C-47E9-8ECD-37F210CED671}" dt="2023-03-06T02:13:59.642" v="13"/>
          <ac:spMkLst>
            <pc:docMk/>
            <pc:sldMk cId="685387458" sldId="499"/>
            <ac:spMk id="2" creationId="{930A2D08-92D3-0990-DF6E-A58DFA3E7D84}"/>
          </ac:spMkLst>
        </pc:spChg>
      </pc:sldChg>
      <pc:sldChg chg="modSp">
        <pc:chgData name="Brayan David Acosta Lozano" userId="S::bdacosta39@soy.sena.edu.co::eafdbf05-7f07-4699-bb17-83fbd5d99ca7" providerId="AD" clId="Web-{0C4078AC-7A1C-47E9-8ECD-37F210CED671}" dt="2023-03-06T02:19:00.444" v="201" actId="20577"/>
        <pc:sldMkLst>
          <pc:docMk/>
          <pc:sldMk cId="2874888774" sldId="502"/>
        </pc:sldMkLst>
        <pc:spChg chg="mod">
          <ac:chgData name="Brayan David Acosta Lozano" userId="S::bdacosta39@soy.sena.edu.co::eafdbf05-7f07-4699-bb17-83fbd5d99ca7" providerId="AD" clId="Web-{0C4078AC-7A1C-47E9-8ECD-37F210CED671}" dt="2023-03-06T02:19:00.444" v="201" actId="20577"/>
          <ac:spMkLst>
            <pc:docMk/>
            <pc:sldMk cId="2874888774" sldId="502"/>
            <ac:spMk id="6" creationId="{0CA39C3C-B25E-C804-C832-61458138A925}"/>
          </ac:spMkLst>
        </pc:spChg>
      </pc:sldChg>
      <pc:sldChg chg="modSp">
        <pc:chgData name="Brayan David Acosta Lozano" userId="S::bdacosta39@soy.sena.edu.co::eafdbf05-7f07-4699-bb17-83fbd5d99ca7" providerId="AD" clId="Web-{0C4078AC-7A1C-47E9-8ECD-37F210CED671}" dt="2023-03-06T02:20:55.275" v="208" actId="20577"/>
        <pc:sldMkLst>
          <pc:docMk/>
          <pc:sldMk cId="1620787967" sldId="503"/>
        </pc:sldMkLst>
        <pc:spChg chg="mod">
          <ac:chgData name="Brayan David Acosta Lozano" userId="S::bdacosta39@soy.sena.edu.co::eafdbf05-7f07-4699-bb17-83fbd5d99ca7" providerId="AD" clId="Web-{0C4078AC-7A1C-47E9-8ECD-37F210CED671}" dt="2023-03-06T02:20:55.275" v="208" actId="20577"/>
          <ac:spMkLst>
            <pc:docMk/>
            <pc:sldMk cId="1620787967" sldId="503"/>
            <ac:spMk id="8" creationId="{9FA07BD2-A8DB-FF10-1E30-572887632351}"/>
          </ac:spMkLst>
        </pc:spChg>
      </pc:sldChg>
      <pc:sldChg chg="modSp">
        <pc:chgData name="Brayan David Acosta Lozano" userId="S::bdacosta39@soy.sena.edu.co::eafdbf05-7f07-4699-bb17-83fbd5d99ca7" providerId="AD" clId="Web-{0C4078AC-7A1C-47E9-8ECD-37F210CED671}" dt="2023-03-06T02:19:43.742" v="205" actId="20577"/>
        <pc:sldMkLst>
          <pc:docMk/>
          <pc:sldMk cId="591205515" sldId="508"/>
        </pc:sldMkLst>
        <pc:spChg chg="mod">
          <ac:chgData name="Brayan David Acosta Lozano" userId="S::bdacosta39@soy.sena.edu.co::eafdbf05-7f07-4699-bb17-83fbd5d99ca7" providerId="AD" clId="Web-{0C4078AC-7A1C-47E9-8ECD-37F210CED671}" dt="2023-03-06T02:19:30.508" v="203" actId="20577"/>
          <ac:spMkLst>
            <pc:docMk/>
            <pc:sldMk cId="591205515" sldId="508"/>
            <ac:spMk id="7" creationId="{FBAA83CA-F5E1-3945-40AB-1CB1B233A0BF}"/>
          </ac:spMkLst>
        </pc:spChg>
        <pc:spChg chg="mod">
          <ac:chgData name="Brayan David Acosta Lozano" userId="S::bdacosta39@soy.sena.edu.co::eafdbf05-7f07-4699-bb17-83fbd5d99ca7" providerId="AD" clId="Web-{0C4078AC-7A1C-47E9-8ECD-37F210CED671}" dt="2023-03-06T02:19:43.742" v="205" actId="20577"/>
          <ac:spMkLst>
            <pc:docMk/>
            <pc:sldMk cId="591205515" sldId="508"/>
            <ac:spMk id="9" creationId="{FC78F7BD-2A34-855F-15C3-306C2603A12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06790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Your Bar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BDEB08-DE5A-B0C2-B0FE-954002411545}"/>
              </a:ext>
            </a:extLst>
          </p:cNvPr>
          <p:cNvSpPr txBox="1">
            <a:spLocks/>
          </p:cNvSpPr>
          <p:nvPr/>
        </p:nvSpPr>
        <p:spPr>
          <a:xfrm>
            <a:off x="6498769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 rtlCol="0" anchor="ctr" anchorCtr="0">
            <a:noAutofit/>
          </a:bodyPr>
          <a:lstStyle/>
          <a:p>
            <a:pPr algn="ctr"/>
            <a:endParaRPr lang="es-ES" sz="160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C65CF2-4CAC-4B81-D093-E60894228000}"/>
              </a:ext>
            </a:extLst>
          </p:cNvPr>
          <p:cNvSpPr txBox="1">
            <a:spLocks/>
          </p:cNvSpPr>
          <p:nvPr/>
        </p:nvSpPr>
        <p:spPr>
          <a:xfrm>
            <a:off x="8500314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 rtlCol="0" anchor="ctr" anchorCtr="0">
            <a:noAutofit/>
          </a:bodyPr>
          <a:lstStyle/>
          <a:p>
            <a:pPr algn="ctr"/>
            <a:endParaRPr lang="es-ES" sz="1600">
              <a:latin typeface="Work Sans Light" pitchFamily="2" charset="77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D79D090-9EB6-582A-6FB0-A7B450F60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014" y="2640328"/>
            <a:ext cx="1859778" cy="158041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997460B-7C32-F58B-BC73-134B1C380A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8025" y="2591640"/>
            <a:ext cx="2349166" cy="1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CO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ES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Patrón de Diseño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>
                <a:latin typeface="Work Sans Light" pitchFamily="2" charset="77"/>
              </a:rPr>
              <a:t>Entregables</a:t>
            </a:r>
            <a:endParaRPr lang="es-CO" sz="1400">
              <a:latin typeface="Work Sans Light" pitchFamily="2" charset="77"/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Sistema de Información Web - Local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Entregables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43561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2876541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Ejecución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Entregables</a:t>
            </a:r>
            <a:endParaRPr lang="es-CO" sz="1400">
              <a:latin typeface="Work Sans Light" pitchFamily="2" charset="77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394273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4440259"/>
            <a:ext cx="38543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Configuración del Servidor de BBDD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Entregables</a:t>
            </a:r>
            <a:endParaRPr lang="es-CO" sz="1400">
              <a:latin typeface="Work Sans Light" pitchFamily="2" charset="77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163479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3660999"/>
            <a:ext cx="27500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Sistema de Información Web – Remoto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>
                <a:latin typeface="Work Sans Light" pitchFamily="2" charset="77"/>
              </a:rPr>
              <a:t>Entregables</a:t>
            </a:r>
            <a:endParaRPr lang="es-CO" sz="1400">
              <a:latin typeface="Work Sans Light" pitchFamily="2" charset="77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1059C11-163A-2568-E905-54DB51511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5551" y="466744"/>
            <a:ext cx="737593" cy="626796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E58F8192-E1C1-ACFF-EBB0-9A38EC27E6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3144" y="508463"/>
            <a:ext cx="1368692" cy="63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4173036" y="675443"/>
            <a:ext cx="38459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7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Y</a:t>
            </a:r>
            <a:r>
              <a:rPr lang="es-CO" sz="720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our</a:t>
            </a:r>
            <a:r>
              <a:rPr lang="es-CO" sz="7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Bar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Wilian</a:t>
            </a:r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 Moreno</a:t>
            </a:r>
          </a:p>
          <a:p>
            <a:pPr algn="ctr"/>
            <a:r>
              <a:rPr lang="es-E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Airton</a:t>
            </a:r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 </a:t>
            </a:r>
            <a:r>
              <a:rPr lang="es-E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camargo</a:t>
            </a:r>
            <a:endParaRPr lang="es-ES" sz="1600" dirty="0" err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Salamanca </a:t>
            </a:r>
            <a:r>
              <a:rPr lang="es-E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santiago</a:t>
            </a:r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 </a:t>
            </a:r>
            <a:endParaRPr lang="es-E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Acosta </a:t>
            </a:r>
            <a:r>
              <a:rPr lang="es-E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brayan</a:t>
            </a:r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/>
              </a:rPr>
              <a:t> </a:t>
            </a:r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601" y="-80791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45178" y="1812715"/>
            <a:ext cx="2952260" cy="126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45649" y="1508646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231928" y="2403022"/>
            <a:ext cx="3854368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 sz="1600">
                <a:latin typeface="Work Sans Light"/>
              </a:rPr>
              <a:t>Se construirá un sistema de información dirigido a negocios, para automatizar el registro administrativo, buscando mejorar los procesos haciéndolos más agiles y asequibles.</a:t>
            </a:r>
          </a:p>
          <a:p>
            <a:endParaRPr lang="es-ES" sz="1600">
              <a:latin typeface="Work Sans Light" pitchFamily="2" charset="77"/>
            </a:endParaRPr>
          </a:p>
          <a:p>
            <a:r>
              <a:rPr lang="es-ES" sz="1600">
                <a:latin typeface="Work Sans Light"/>
              </a:rPr>
              <a:t>Una de las herramientas más utilizadas en los pequeños negocios es el papel y el bolígrafo.</a:t>
            </a: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>
                <a:solidFill>
                  <a:schemeClr val="bg1"/>
                </a:solidFill>
                <a:latin typeface="Work Sans Medium" pitchFamily="2" charset="77"/>
              </a:rPr>
              <a:t>Y</a:t>
            </a:r>
            <a:r>
              <a:rPr lang="es-CO" err="1">
                <a:solidFill>
                  <a:schemeClr val="bg1"/>
                </a:solidFill>
                <a:latin typeface="Work Sans Medium" pitchFamily="2" charset="77"/>
              </a:rPr>
              <a:t>our</a:t>
            </a:r>
            <a:r>
              <a:rPr lang="es-CO">
                <a:solidFill>
                  <a:schemeClr val="bg1"/>
                </a:solidFill>
                <a:latin typeface="Work Sans Medium" pitchFamily="2" charset="77"/>
              </a:rPr>
              <a:t> Bar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2D24723-360A-B357-B421-17CF33D4C0B4}"/>
              </a:ext>
            </a:extLst>
          </p:cNvPr>
          <p:cNvSpPr txBox="1">
            <a:spLocks/>
          </p:cNvSpPr>
          <p:nvPr/>
        </p:nvSpPr>
        <p:spPr>
          <a:xfrm>
            <a:off x="1263775" y="32378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CO" sz="160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3265320" y="32378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ES" sz="160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>
                <a:latin typeface="Work Sans Light" pitchFamily="2" charset="77"/>
              </a:rPr>
              <a:t>Problema</a:t>
            </a:r>
          </a:p>
          <a:p>
            <a:r>
              <a:rPr lang="es-CO" sz="3200" b="1">
                <a:latin typeface="Work Sans Light" pitchFamily="2" charset="77"/>
              </a:rPr>
              <a:t>Objetivos</a:t>
            </a:r>
          </a:p>
          <a:p>
            <a:r>
              <a:rPr lang="es-CO" sz="3200" b="1">
                <a:latin typeface="Work Sans Light" pitchFamily="2" charset="77"/>
              </a:rPr>
              <a:t>Justificación</a:t>
            </a:r>
          </a:p>
          <a:p>
            <a:r>
              <a:rPr lang="es-CO" sz="3200" b="1">
                <a:latin typeface="Work Sans Light" pitchFamily="2" charset="77"/>
              </a:rPr>
              <a:t>Alcance</a:t>
            </a:r>
          </a:p>
          <a:p>
            <a:r>
              <a:rPr lang="es-CO" sz="3200" b="1">
                <a:latin typeface="Work Sans Light" pitchFamily="2" charset="77"/>
              </a:rPr>
              <a:t>Delimitación</a:t>
            </a:r>
          </a:p>
          <a:p>
            <a:r>
              <a:rPr lang="es-CO" sz="3200" b="1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9FCDBA7-5D8F-3CD1-2962-DECC9C6D1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5542" y="3114781"/>
            <a:ext cx="1859778" cy="158041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C1C065B-640C-A5E1-7509-E850F0C40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1509" y="3132414"/>
            <a:ext cx="2349166" cy="176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CO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ES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2780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/>
              </a:rPr>
              <a:t>“Bel ange¨ es un establecimiento (Bar) ubicado en Soacha, compartir, que se dedica a la comercialización y servicio al cliente, de licores y coctelería, enfocada a la temática de (Rock) el cual su problema es el registro de las actividades económicas y de registros como ventas, facturación, ganancias, inversión e inventario. Afectando directamente a la administración del negocio, no se tiene un control de estas actividades ya mencionadas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>
              <a:latin typeface="Work Sans Light" pitchFamily="2" charset="77"/>
            </a:endParaRPr>
          </a:p>
          <a:p>
            <a:endParaRPr lang="es-MX" sz="1600">
              <a:solidFill>
                <a:srgbClr val="FF0000"/>
              </a:solidFill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/>
              </a:rPr>
              <a:t>Cuyos procesos que se requieren para su funcionamiento son: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600" dirty="0">
                <a:latin typeface="Work Sans Light"/>
              </a:rPr>
              <a:t>Compra de licores e insumos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600" dirty="0">
                <a:latin typeface="Work Sans Light"/>
              </a:rPr>
              <a:t>Venta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600" dirty="0">
                <a:latin typeface="Work Sans Light"/>
              </a:rPr>
              <a:t>Proceso de contabilidad </a:t>
            </a:r>
          </a:p>
          <a:p>
            <a:pPr marL="342900" indent="-342900">
              <a:buAutoNum type="arabicPeriod"/>
            </a:pPr>
            <a:r>
              <a:rPr lang="es-MX" sz="1600" dirty="0">
                <a:latin typeface="Work Sans Light"/>
              </a:rPr>
              <a:t>Facturación</a:t>
            </a: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>
              <a:latin typeface="Work Sans Light" pitchFamily="2" charset="77"/>
            </a:endParaRPr>
          </a:p>
          <a:p>
            <a:endParaRPr lang="es-MX" sz="1600">
              <a:solidFill>
                <a:srgbClr val="FF0000"/>
              </a:solidFill>
              <a:latin typeface="Work Sans Light"/>
            </a:endParaRPr>
          </a:p>
          <a:p>
            <a:pPr marL="285750" indent="-285750">
              <a:buFont typeface="Arial"/>
              <a:buChar char="•"/>
            </a:pPr>
            <a:r>
              <a:rPr lang="es-MX" sz="1600" dirty="0">
                <a:latin typeface="Work Sans Light"/>
              </a:rPr>
              <a:t>Se realizo entrevista al dueño del establecimiento, planteando preguntas filtro para conocer el negocio y su funcionamiento, se pudo validar las necesidades del negocio por medio de la recolección de la información, como prioridad ponerse en contexto con el negocio y apropiarnos de su funcionamiento.</a:t>
            </a:r>
            <a:endParaRPr lang="es-MX" sz="1600" dirty="0">
              <a:solidFill>
                <a:srgbClr val="FF0000"/>
              </a:solidFill>
              <a:latin typeface="Work Sans Light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1BD724-797C-5526-8B01-74A3F2AE0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5551" y="466744"/>
            <a:ext cx="737593" cy="62679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684476C-9834-1441-183D-C69C91012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3144" y="508463"/>
            <a:ext cx="1368692" cy="63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8" y="1348279"/>
            <a:ext cx="5042916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 sz="1600" dirty="0">
                <a:latin typeface="Work Sans Light"/>
              </a:rPr>
              <a:t>Desarrollar un Sistema de Información Web [</a:t>
            </a:r>
            <a:r>
              <a:rPr lang="es-MX" sz="1600" dirty="0" err="1">
                <a:latin typeface="Work Sans Light"/>
              </a:rPr>
              <a:t>Your</a:t>
            </a:r>
            <a:r>
              <a:rPr lang="es-MX" sz="1600" dirty="0">
                <a:latin typeface="Work Sans Light"/>
              </a:rPr>
              <a:t> bar] para el  apoyo a la gestión de datos en las ventas y control de inventarios que en esta empresa se realizan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2592" y="-68163"/>
            <a:ext cx="10491486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571210" y="2700432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5" y="2538973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936852" y="3214788"/>
            <a:ext cx="5413365" cy="30469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/>
              </a:rPr>
              <a:t>Gestionar los Usuarios de la Empresa </a:t>
            </a:r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/>
              </a:rPr>
              <a:t>     (Administrador, vendedor, cliente)</a:t>
            </a: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>
              <a:latin typeface="Work Sans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/>
              </a:rPr>
              <a:t>Gestionar [registro de usuarios  y productos]</a:t>
            </a:r>
          </a:p>
          <a:p>
            <a:r>
              <a:rPr lang="es-MX" sz="1600" dirty="0">
                <a:latin typeface="Work Sans Light"/>
              </a:rPr>
              <a:t> .</a:t>
            </a:r>
            <a:endParaRPr lang="es-MX" dirty="0"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/>
              </a:rPr>
              <a:t>Gestionar [bases de datos de productos y de inventarios en ingresos y egresos ]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>
              <a:latin typeface="Work Sans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/>
              </a:rPr>
              <a:t>Gestionar [registro de ventas y proyección de trazabilidad por metas 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>
              <a:latin typeface="Work Sans Light"/>
            </a:endParaRPr>
          </a:p>
          <a:p>
            <a:r>
              <a:rPr lang="es-MX" sz="1600" dirty="0">
                <a:latin typeface="Work Sans Light"/>
              </a:rPr>
              <a:t>.</a:t>
            </a:r>
            <a:endParaRPr lang="es-MX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CO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ES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50167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s-MX" sz="1600">
              <a:latin typeface="Work Sans Light" pitchFamily="2" charset="77"/>
            </a:endParaRPr>
          </a:p>
          <a:p>
            <a:endParaRPr lang="es-MX" sz="1600">
              <a:latin typeface="Work Sans Light" pitchFamily="2" charset="77"/>
            </a:endParaRPr>
          </a:p>
          <a:p>
            <a:pPr marL="342900" indent="-342900">
              <a:buAutoNum type="arabicPeriod"/>
            </a:pPr>
            <a:r>
              <a:rPr lang="es-MX" sz="1600">
                <a:latin typeface="Work Sans Light"/>
              </a:rPr>
              <a:t>La solución: Se propone el desarrollo de un Sistema de Información Web denominado YOUR BAR que sirva como herramienta software de apoyo al seguimiento del/los [</a:t>
            </a:r>
            <a:r>
              <a:rPr lang="es-MX" sz="1600">
                <a:latin typeface="Work Sans Light"/>
                <a:ea typeface="+mn-lt"/>
                <a:cs typeface="+mn-lt"/>
              </a:rPr>
              <a:t>Compre de licores e insumos de registro en ventas y registros para la contabilidad).</a:t>
            </a:r>
            <a:endParaRPr lang="es-MX" sz="140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>
              <a:latin typeface="Work Sans Light" pitchFamily="2" charset="77"/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s-MX" sz="1600">
                <a:latin typeface="Work Sans Light"/>
              </a:rPr>
              <a:t>La importancia del Sistema: Permitirá la gestión de los [clientes ,vendedores y administradores] como usuarios de la Empresa [BEL ANGE] [Bar y coctelería ]. En [en la gestión de datos ]  para los Perfiles Usuario que podrán realizar  [acciones del Sistema en beneficios con las necesidades encontradas]. En [el registro de productos ] los [Perfiles Usuario de vendedor y administrador ] podrán  realizar [acciones del Sistema ( en beneficios de la empresa y para mejorar su rotación de acuerdo con las necesidades encontradas]. Finalmente, facilitará la gestión de reportes gráficos e impresos, necesarios para la toma de decisiones del personal administrativo de la Empresa [BEL ANGE]. </a:t>
            </a:r>
            <a:endParaRPr lang="es-MX" sz="160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>
              <a:latin typeface="Work Sans Light" pitchFamily="2" charset="77"/>
            </a:endParaRPr>
          </a:p>
          <a:p>
            <a:pPr marL="342900" indent="-342900">
              <a:buAutoNum type="arabicPeriod"/>
            </a:pPr>
            <a:r>
              <a:rPr lang="es-MX" sz="1600">
                <a:latin typeface="Work Sans Light"/>
              </a:rPr>
              <a:t>El aporte al Sector: El Sistema [YOUR BAR] servirá como aporte al sector [compartir}, como [un punto de comercio que se desarrolla tecnológicamente disminuyendo el uso de papeles como hojas y billetes, impactando al medio ambiente y a la seguridad de la zona 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>
              <a:latin typeface="Work Sans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>
              <a:latin typeface="Work Sans Light" pitchFamily="2" charset="77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9F0652D-CC0D-8AA2-FF09-31D35C22A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5551" y="466744"/>
            <a:ext cx="737593" cy="62679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D02E88C-852C-5472-55CC-F28FFB2DD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3144" y="508463"/>
            <a:ext cx="1368692" cy="63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CO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ES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s-MX" sz="1600">
              <a:latin typeface="Work Sans Light" pitchFamily="2" charset="77"/>
            </a:endParaRPr>
          </a:p>
          <a:p>
            <a:endParaRPr lang="es-MX" sz="160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/>
              </a:rPr>
              <a:t>Qué hace el Sistema: en las operaciones de los perfiles, "modo" </a:t>
            </a:r>
            <a:endParaRPr lang="es-MX" sz="1600" dirty="0">
              <a:latin typeface="Work Sans Light" pitchFamily="2" charset="77"/>
            </a:endParaRPr>
          </a:p>
          <a:p>
            <a:pPr marL="342900" indent="-342900">
              <a:buAutoNum type="arabicPeriod"/>
            </a:pPr>
            <a:r>
              <a:rPr lang="es-MX" sz="1600" dirty="0">
                <a:latin typeface="Work Sans Light"/>
              </a:rPr>
              <a:t>administrador: ingresar modificar y eliminar datos</a:t>
            </a:r>
            <a:endParaRPr lang="es-MX" sz="1600" dirty="0">
              <a:latin typeface="Work Sans Light" pitchFamily="2" charset="77"/>
            </a:endParaRPr>
          </a:p>
          <a:p>
            <a:pPr marL="342900" indent="-342900">
              <a:buAutoNum type="arabicPeriod"/>
            </a:pPr>
            <a:r>
              <a:rPr lang="es-MX" sz="1600" dirty="0">
                <a:latin typeface="Work Sans Light"/>
              </a:rPr>
              <a:t>vendedor: ingresar, notificar  y reportar datos</a:t>
            </a:r>
            <a:endParaRPr lang="es-MX" sz="1600" dirty="0">
              <a:latin typeface="Work Sans Light" pitchFamily="2" charset="77"/>
            </a:endParaRPr>
          </a:p>
          <a:p>
            <a:pPr marL="342900" indent="-342900">
              <a:buAutoNum type="arabicPeriod"/>
            </a:pPr>
            <a:r>
              <a:rPr lang="es-MX" sz="1600" dirty="0">
                <a:latin typeface="Work Sans Light"/>
              </a:rPr>
              <a:t>cliente: ingresar y solicitar datos)</a:t>
            </a: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/>
              </a:rPr>
              <a:t>Qué NO hace el Sistema: </a:t>
            </a:r>
            <a:endParaRPr lang="es-MX" sz="1600" dirty="0">
              <a:latin typeface="Work Sans Light" pitchFamily="2" charset="77"/>
            </a:endParaRPr>
          </a:p>
          <a:p>
            <a:pPr marL="342900" indent="-342900">
              <a:buAutoNum type="arabicPeriod"/>
            </a:pPr>
            <a:r>
              <a:rPr lang="es-MX" sz="1600" dirty="0">
                <a:latin typeface="Work Sans Light"/>
              </a:rPr>
              <a:t>alistamiento de producto</a:t>
            </a:r>
            <a:endParaRPr lang="es-MX" sz="1600" dirty="0">
              <a:latin typeface="Work Sans Light" pitchFamily="2" charset="77"/>
            </a:endParaRPr>
          </a:p>
          <a:p>
            <a:pPr marL="342900" indent="-342900">
              <a:buAutoNum type="arabicPeriod"/>
            </a:pPr>
            <a:r>
              <a:rPr lang="es-MX" sz="1600" dirty="0">
                <a:latin typeface="Work Sans Light"/>
              </a:rPr>
              <a:t>reportar inexistencias de producto</a:t>
            </a:r>
          </a:p>
          <a:p>
            <a:pPr marL="342900" indent="-342900">
              <a:buAutoNum type="arabicPeriod"/>
            </a:pPr>
            <a:endParaRPr lang="es-MX" sz="1600" dirty="0">
              <a:latin typeface="Work Sans Light" pitchFamily="2" charset="77"/>
            </a:endParaRPr>
          </a:p>
          <a:p>
            <a:pPr marL="342900" indent="-342900">
              <a:buFontTx/>
              <a:buAutoNum type="arabicPeriod"/>
            </a:pPr>
            <a:endParaRPr lang="es-MX" sz="1600" dirty="0">
              <a:latin typeface="Work Sans Light" pitchFamily="2" charset="77"/>
            </a:endParaRPr>
          </a:p>
          <a:p>
            <a:pPr marL="342900" indent="-342900">
              <a:buFontTx/>
              <a:buAutoNum type="arabicPeriod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/>
              </a:rPr>
              <a:t>Tecnologías: Descripción de tecnologías del proyecto (lector de código, visual estudio </a:t>
            </a:r>
            <a:r>
              <a:rPr lang="es-MX" sz="1600" dirty="0" err="1">
                <a:latin typeface="Work Sans Light"/>
              </a:rPr>
              <a:t>code</a:t>
            </a:r>
            <a:r>
              <a:rPr lang="es-MX" sz="1600" dirty="0">
                <a:latin typeface="Work Sans Light"/>
              </a:rPr>
              <a:t> , HTML – CSS – JAVA)</a:t>
            </a:r>
            <a:endParaRPr lang="es-MX" sz="1600">
              <a:latin typeface="Work Sans Light" pitchFamily="2" charset="77"/>
            </a:endParaRPr>
          </a:p>
          <a:p>
            <a:endParaRPr lang="es-MX" sz="1600" b="1">
              <a:latin typeface="Work Sans Light" pitchFamily="2" charset="77"/>
            </a:endParaRPr>
          </a:p>
          <a:p>
            <a:endParaRPr lang="es-MX" sz="1600" b="1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C5AA1D4-A530-1ACC-3E84-08C59E97D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5551" y="466744"/>
            <a:ext cx="737593" cy="62679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D5856E1-DD61-B8E0-E25B-238466B19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3144" y="508463"/>
            <a:ext cx="1368692" cy="63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CO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endParaRPr lang="es-ES" sz="1600" b="1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123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s-MX" sz="1600" dirty="0">
              <a:latin typeface="Work Sans Light" pitchFamily="2" charset="77"/>
            </a:endParaRPr>
          </a:p>
          <a:p>
            <a:r>
              <a:rPr lang="es-MX" sz="2000" b="1" dirty="0">
                <a:latin typeface="Work Sans Light"/>
              </a:rPr>
              <a:t>Cronograma de Actividades</a:t>
            </a:r>
            <a:endParaRPr lang="es-MX" sz="2000" b="1">
              <a:latin typeface="Work Sans Light" pitchFamily="2" charset="77"/>
            </a:endParaRPr>
          </a:p>
          <a:p>
            <a:endParaRPr lang="es-MX" sz="1600" dirty="0">
              <a:latin typeface="Work Sans Light"/>
              <a:ea typeface="+mn-lt"/>
              <a:cs typeface="+mn-lt"/>
            </a:endParaRPr>
          </a:p>
          <a:p>
            <a:endParaRPr lang="es-MX" sz="1600" dirty="0">
              <a:latin typeface="Work Sans Light"/>
              <a:ea typeface="+mn-lt"/>
              <a:cs typeface="+mn-lt"/>
            </a:endParaRPr>
          </a:p>
          <a:p>
            <a:r>
              <a:rPr lang="es-MX" sz="1600">
                <a:ea typeface="+mn-lt"/>
                <a:cs typeface="+mn-lt"/>
              </a:rPr>
              <a:t>https://github.com/Davidacos/ADSO_N_2617510_G2_SISWEB/blob/main/docs/trim_2/1_gestion_proyecto/1_cronograma_actividades/cronograma_actividades%20(2).xlsx</a:t>
            </a:r>
            <a:endParaRPr lang="es-MX">
              <a:ea typeface="+mn-lt"/>
              <a:cs typeface="+mn-lt"/>
            </a:endParaRPr>
          </a:p>
          <a:p>
            <a:endParaRPr lang="es-MX" sz="1600">
              <a:latin typeface="Work Sans Light" pitchFamily="2" charset="77"/>
            </a:endParaRPr>
          </a:p>
          <a:p>
            <a:endParaRPr lang="es-MX" sz="160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B13557A-9979-AF4B-9B49-08F884AF0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5551" y="466744"/>
            <a:ext cx="737593" cy="62679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D1A97F1-A4A9-FF5E-9A49-BF7FB8D6A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3144" y="508463"/>
            <a:ext cx="1368692" cy="63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11</Slides>
  <Notes>3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2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Delimitación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revision>144</cp:revision>
  <dcterms:created xsi:type="dcterms:W3CDTF">2020-10-01T23:51:28Z</dcterms:created>
  <dcterms:modified xsi:type="dcterms:W3CDTF">2023-03-06T03:03:28Z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